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57" r:id="rId4"/>
    <p:sldId id="258" r:id="rId5"/>
    <p:sldId id="259" r:id="rId6"/>
    <p:sldId id="260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84" y="-8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FDFE9-5711-4A12-AD9A-D5D4E0C12E54}" type="datetimeFigureOut">
              <a:rPr lang="en-US" smtClean="0"/>
              <a:t>4/3/2012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4CB79-99BF-4F31-A34F-1B56BA5CDE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FDFE9-5711-4A12-AD9A-D5D4E0C12E54}" type="datetimeFigureOut">
              <a:rPr lang="en-US" smtClean="0"/>
              <a:t>4/3/2012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4CB79-99BF-4F31-A34F-1B56BA5CDE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FDFE9-5711-4A12-AD9A-D5D4E0C12E54}" type="datetimeFigureOut">
              <a:rPr lang="en-US" smtClean="0"/>
              <a:t>4/3/2012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4CB79-99BF-4F31-A34F-1B56BA5CDE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FDFE9-5711-4A12-AD9A-D5D4E0C12E54}" type="datetimeFigureOut">
              <a:rPr lang="en-US" smtClean="0"/>
              <a:t>4/3/2012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4CB79-99BF-4F31-A34F-1B56BA5CDE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FDFE9-5711-4A12-AD9A-D5D4E0C12E54}" type="datetimeFigureOut">
              <a:rPr lang="en-US" smtClean="0"/>
              <a:t>4/3/2012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4CB79-99BF-4F31-A34F-1B56BA5CDE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FDFE9-5711-4A12-AD9A-D5D4E0C12E54}" type="datetimeFigureOut">
              <a:rPr lang="en-US" smtClean="0"/>
              <a:t>4/3/2012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4CB79-99BF-4F31-A34F-1B56BA5CDE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FDFE9-5711-4A12-AD9A-D5D4E0C12E54}" type="datetimeFigureOut">
              <a:rPr lang="en-US" smtClean="0"/>
              <a:t>4/3/2012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4CB79-99BF-4F31-A34F-1B56BA5CDE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FDFE9-5711-4A12-AD9A-D5D4E0C12E54}" type="datetimeFigureOut">
              <a:rPr lang="en-US" smtClean="0"/>
              <a:t>4/3/2012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4CB79-99BF-4F31-A34F-1B56BA5CDE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FDFE9-5711-4A12-AD9A-D5D4E0C12E54}" type="datetimeFigureOut">
              <a:rPr lang="en-US" smtClean="0"/>
              <a:t>4/3/2012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4CB79-99BF-4F31-A34F-1B56BA5CDE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FDFE9-5711-4A12-AD9A-D5D4E0C12E54}" type="datetimeFigureOut">
              <a:rPr lang="en-US" smtClean="0"/>
              <a:t>4/3/2012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4CB79-99BF-4F31-A34F-1B56BA5CDE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FDFE9-5711-4A12-AD9A-D5D4E0C12E54}" type="datetimeFigureOut">
              <a:rPr lang="en-US" smtClean="0"/>
              <a:t>4/3/2012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4CB79-99BF-4F31-A34F-1B56BA5CDE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DFDFE9-5711-4A12-AD9A-D5D4E0C12E54}" type="datetimeFigureOut">
              <a:rPr lang="en-US" smtClean="0"/>
              <a:t>4/3/2012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84CB79-99BF-4F31-A34F-1B56BA5CDEB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wmf"/><Relationship Id="rId7" Type="http://schemas.openxmlformats.org/officeDocument/2006/relationships/image" Target="../media/image8.jpe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jpeg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Introduction to Life Science</a:t>
            </a:r>
            <a:endParaRPr lang="en-US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200" dirty="0" smtClean="0"/>
              <a:t>5</a:t>
            </a:r>
            <a:r>
              <a:rPr lang="en-US" sz="3200" baseline="30000" dirty="0" smtClean="0"/>
              <a:t>th</a:t>
            </a:r>
            <a:r>
              <a:rPr lang="en-US" sz="3200" dirty="0" smtClean="0"/>
              <a:t> Grade Science 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With Mr. Robbins</a:t>
            </a:r>
            <a:endParaRPr lang="en-US" sz="3200" dirty="0"/>
          </a:p>
        </p:txBody>
      </p:sp>
      <p:pic>
        <p:nvPicPr>
          <p:cNvPr id="6146" name="Picture 2" descr="C:\Documents and Settings\drobbins\Local Settings\Temporary Internet Files\Content.IE5\50KX7TVP\MP900433138[1]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1000" y="2209800"/>
            <a:ext cx="4040188" cy="3810000"/>
          </a:xfrm>
          <a:prstGeom prst="rect">
            <a:avLst/>
          </a:prstGeom>
          <a:noFill/>
        </p:spPr>
      </p:pic>
      <p:pic>
        <p:nvPicPr>
          <p:cNvPr id="6147" name="Picture 3" descr="C:\Documents and Settings\drobbins\Local Settings\Temporary Internet Files\Content.IE5\6MQEY5KU\MC900439590[1].pn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48200" y="2438400"/>
            <a:ext cx="4041775" cy="408703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5739" y="155368"/>
            <a:ext cx="8229600" cy="1143000"/>
          </a:xfrm>
        </p:spPr>
        <p:txBody>
          <a:bodyPr>
            <a:noAutofit/>
          </a:bodyPr>
          <a:lstStyle/>
          <a:p>
            <a:r>
              <a:rPr lang="en-US" sz="4000" b="1" dirty="0" smtClean="0"/>
              <a:t>All living organisms are made of cells.</a:t>
            </a:r>
            <a:endParaRPr lang="en-US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</a:bodyPr>
          <a:lstStyle/>
          <a:p>
            <a:endParaRPr lang="en-US" sz="3200" dirty="0"/>
          </a:p>
        </p:txBody>
      </p:sp>
      <p:pic>
        <p:nvPicPr>
          <p:cNvPr id="1026" name="Picture 2" descr="C:\Program Files\Microsoft Office\MEDIA\CAGCAT10\j0281904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19400" y="1143000"/>
            <a:ext cx="1825142" cy="1725473"/>
          </a:xfrm>
          <a:prstGeom prst="rect">
            <a:avLst/>
          </a:prstGeom>
          <a:noFill/>
        </p:spPr>
      </p:pic>
      <p:pic>
        <p:nvPicPr>
          <p:cNvPr id="1029" name="Picture 5" descr="C:\Program Files\Microsoft Office\MEDIA\CAGCAT10\j0304933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200400"/>
            <a:ext cx="1819656" cy="1667866"/>
          </a:xfrm>
          <a:prstGeom prst="rect">
            <a:avLst/>
          </a:prstGeom>
          <a:noFill/>
        </p:spPr>
      </p:pic>
      <p:pic>
        <p:nvPicPr>
          <p:cNvPr id="1031" name="Picture 7" descr="C:\Documents and Settings\drobbins\Local Settings\Temporary Internet Files\Content.IE5\RZI3G09G\MC900155537[1].wmf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800600" y="1219200"/>
            <a:ext cx="1696212" cy="1805940"/>
          </a:xfrm>
          <a:prstGeom prst="rect">
            <a:avLst/>
          </a:prstGeom>
          <a:noFill/>
        </p:spPr>
      </p:pic>
      <p:pic>
        <p:nvPicPr>
          <p:cNvPr id="1034" name="Picture 10" descr="C:\Documents and Settings\drobbins\Local Settings\Temporary Internet Files\Content.IE5\6MQEY5KU\MC900230618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53200" y="990600"/>
            <a:ext cx="2164491" cy="2743200"/>
          </a:xfrm>
          <a:prstGeom prst="rect">
            <a:avLst/>
          </a:prstGeom>
          <a:noFill/>
        </p:spPr>
      </p:pic>
      <p:sp>
        <p:nvSpPr>
          <p:cNvPr id="1035" name="Tree"/>
          <p:cNvSpPr>
            <a:spLocks noEditPoints="1" noChangeArrowheads="1"/>
          </p:cNvSpPr>
          <p:nvPr/>
        </p:nvSpPr>
        <p:spPr bwMode="auto">
          <a:xfrm>
            <a:off x="4724400" y="3200400"/>
            <a:ext cx="1809750" cy="1809750"/>
          </a:xfrm>
          <a:custGeom>
            <a:avLst/>
            <a:gdLst>
              <a:gd name="G0" fmla="+- 0 0 0"/>
              <a:gd name="G1" fmla="*/ 18900 1 3"/>
              <a:gd name="G2" fmla="*/ 18900 2 3"/>
              <a:gd name="G3" fmla="+- 18900 0 0"/>
              <a:gd name="T0" fmla="*/ 10800 w 21600"/>
              <a:gd name="T1" fmla="*/ 0 h 21600"/>
              <a:gd name="T2" fmla="*/ 6171 w 21600"/>
              <a:gd name="T3" fmla="*/ 6300 h 21600"/>
              <a:gd name="T4" fmla="*/ 3086 w 21600"/>
              <a:gd name="T5" fmla="*/ 12600 h 21600"/>
              <a:gd name="T6" fmla="*/ 0 w 21600"/>
              <a:gd name="T7" fmla="*/ 18900 h 21600"/>
              <a:gd name="T8" fmla="*/ 15429 w 21600"/>
              <a:gd name="T9" fmla="*/ 6300 h 21600"/>
              <a:gd name="T10" fmla="*/ 18514 w 21600"/>
              <a:gd name="T11" fmla="*/ 12600 h 21600"/>
              <a:gd name="T12" fmla="*/ 21600 w 21600"/>
              <a:gd name="T13" fmla="*/ 18900 h 21600"/>
              <a:gd name="T14" fmla="*/ 17694720 60000 65536"/>
              <a:gd name="T15" fmla="*/ 11796480 60000 65536"/>
              <a:gd name="T16" fmla="*/ 11796480 60000 65536"/>
              <a:gd name="T17" fmla="*/ 11796480 60000 65536"/>
              <a:gd name="T18" fmla="*/ 0 60000 65536"/>
              <a:gd name="T19" fmla="*/ 0 60000 65536"/>
              <a:gd name="T20" fmla="*/ 0 60000 65536"/>
              <a:gd name="T21" fmla="*/ 761 w 21600"/>
              <a:gd name="T22" fmla="*/ 22454 h 21600"/>
              <a:gd name="T23" fmla="*/ 21069 w 21600"/>
              <a:gd name="T24" fmla="*/ 28282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>
                <a:moveTo>
                  <a:pt x="0" y="18900"/>
                </a:moveTo>
                <a:lnTo>
                  <a:pt x="9257" y="18900"/>
                </a:lnTo>
                <a:lnTo>
                  <a:pt x="9257" y="21600"/>
                </a:lnTo>
                <a:lnTo>
                  <a:pt x="12343" y="21600"/>
                </a:lnTo>
                <a:lnTo>
                  <a:pt x="12343" y="18900"/>
                </a:lnTo>
                <a:lnTo>
                  <a:pt x="21600" y="18900"/>
                </a:lnTo>
                <a:lnTo>
                  <a:pt x="12343" y="12600"/>
                </a:lnTo>
                <a:lnTo>
                  <a:pt x="18514" y="12600"/>
                </a:lnTo>
                <a:lnTo>
                  <a:pt x="12343" y="6300"/>
                </a:lnTo>
                <a:lnTo>
                  <a:pt x="15429" y="6300"/>
                </a:lnTo>
                <a:lnTo>
                  <a:pt x="10800" y="0"/>
                </a:lnTo>
                <a:lnTo>
                  <a:pt x="6171" y="6300"/>
                </a:lnTo>
                <a:lnTo>
                  <a:pt x="9257" y="6300"/>
                </a:lnTo>
                <a:lnTo>
                  <a:pt x="3086" y="12600"/>
                </a:lnTo>
                <a:lnTo>
                  <a:pt x="9257" y="12600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8" name="Picture 14" descr="C:\Documents and Settings\drobbins\Local Settings\Temporary Internet Files\Content.IE5\MBTNLQ07\MP900433166[1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53200" y="2743200"/>
            <a:ext cx="2194360" cy="1908048"/>
          </a:xfrm>
          <a:prstGeom prst="rect">
            <a:avLst/>
          </a:prstGeom>
          <a:noFill/>
        </p:spPr>
      </p:pic>
      <p:pic>
        <p:nvPicPr>
          <p:cNvPr id="1039" name="Picture 15" descr="C:\Documents and Settings\drobbins\Local Settings\Temporary Internet Files\Content.IE5\K0PQ8EJF\MP900446576[1]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057400" y="3124200"/>
            <a:ext cx="2597926" cy="2006176"/>
          </a:xfrm>
          <a:prstGeom prst="rect">
            <a:avLst/>
          </a:prstGeom>
          <a:noFill/>
        </p:spPr>
      </p:pic>
      <p:pic>
        <p:nvPicPr>
          <p:cNvPr id="1042" name="Picture 18" descr="C:\Documents and Settings\drobbins\Local Settings\Temporary Internet Files\Content.IE5\6MQEY5KU\MC900438738[1]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1219200"/>
            <a:ext cx="2438400" cy="1828800"/>
          </a:xfrm>
          <a:prstGeom prst="rect">
            <a:avLst/>
          </a:prstGeom>
          <a:noFill/>
        </p:spPr>
      </p:pic>
      <p:sp>
        <p:nvSpPr>
          <p:cNvPr id="26" name="Rectangle 25"/>
          <p:cNvSpPr/>
          <p:nvPr/>
        </p:nvSpPr>
        <p:spPr>
          <a:xfrm>
            <a:off x="304800" y="5486400"/>
            <a:ext cx="823131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smtClean="0"/>
              <a:t>Cells are the basic building blocks of all life.</a:t>
            </a:r>
            <a:endParaRPr lang="en-US" sz="4000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xit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3" dur="500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35" grpId="1" animBg="1"/>
      <p:bldP spid="1035" grpId="2" animBg="1"/>
      <p:bldP spid="2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Cells work together to form tissues.</a:t>
            </a:r>
            <a:br>
              <a:rPr lang="en-US" b="1" dirty="0" smtClean="0"/>
            </a:br>
            <a:endParaRPr lang="en-US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5" name="Picture 7" descr="C:\Documents and Settings\drobbins\Local Settings\Temporary Internet Files\Content.IE5\770EF1T9\MC900211526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72412" y="1447800"/>
            <a:ext cx="4671588" cy="4876800"/>
          </a:xfrm>
          <a:prstGeom prst="rect">
            <a:avLst/>
          </a:prstGeom>
          <a:noFill/>
        </p:spPr>
      </p:pic>
      <p:pic>
        <p:nvPicPr>
          <p:cNvPr id="2056" name="Picture 8" descr="C:\Documents and Settings\drobbins\Local Settings\Temporary Internet Files\Content.IE5\GA1JJRGM\MC900211528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1066800"/>
            <a:ext cx="2027743" cy="48768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Tissues work together to form organs.</a:t>
            </a:r>
            <a:endParaRPr lang="en-US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</a:bodyPr>
          <a:lstStyle/>
          <a:p>
            <a:r>
              <a:rPr lang="en-US" sz="4000" b="0" dirty="0" smtClean="0"/>
              <a:t>The Brain</a:t>
            </a:r>
            <a:endParaRPr lang="en-US" sz="4000" b="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C:\Documents and Settings\drobbins\Local Settings\Temporary Internet Files\Content.IE5\770EF1T9\MC900211526[1]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84783" y="2174875"/>
            <a:ext cx="3785021" cy="3951288"/>
          </a:xfrm>
          <a:prstGeom prst="rect">
            <a:avLst/>
          </a:prstGeom>
          <a:noFill/>
        </p:spPr>
      </p:pic>
      <p:pic>
        <p:nvPicPr>
          <p:cNvPr id="3077" name="Picture 5" descr="C:\Documents and Settings\drobbins\Local Settings\Temporary Internet Files\Content.IE5\GA1JJRGM\MC900197836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9600" y="2209800"/>
            <a:ext cx="4419600" cy="401403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Organs work together to form systems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The Brain</a:t>
            </a:r>
            <a:endParaRPr lang="en-US" sz="40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Nervous System</a:t>
            </a:r>
            <a:endParaRPr lang="en-US" sz="400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C:\Documents and Settings\drobbins\Local Settings\Temporary Internet Files\Content.IE5\GA1JJRGM\MC900197836[1]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743200"/>
            <a:ext cx="3350428" cy="3042978"/>
          </a:xfrm>
          <a:prstGeom prst="rect">
            <a:avLst/>
          </a:prstGeom>
          <a:noFill/>
        </p:spPr>
      </p:pic>
      <p:pic>
        <p:nvPicPr>
          <p:cNvPr id="4099" name="Picture 3" descr="C:\Documents and Settings\drobbins\Local Settings\Temporary Internet Files\Content.IE5\TTURACST\MC900339222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8200" y="2590800"/>
            <a:ext cx="3733800" cy="37338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Systems work together to form organisms.</a:t>
            </a:r>
            <a:endParaRPr lang="en-US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The Nervous System</a:t>
            </a:r>
            <a:endParaRPr lang="en-US" sz="32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Man</a:t>
            </a:r>
            <a:endParaRPr lang="en-US" sz="3200" dirty="0"/>
          </a:p>
        </p:txBody>
      </p:sp>
      <p:pic>
        <p:nvPicPr>
          <p:cNvPr id="5122" name="Picture 2" descr="C:\Documents and Settings\drobbins\Local Settings\Temporary Internet Files\Content.IE5\TTURACST\MC900339222[1]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4800" y="2590800"/>
            <a:ext cx="3733800" cy="3733800"/>
          </a:xfrm>
          <a:prstGeom prst="rect">
            <a:avLst/>
          </a:prstGeom>
          <a:noFill/>
        </p:spPr>
      </p:pic>
      <p:pic>
        <p:nvPicPr>
          <p:cNvPr id="5123" name="Picture 3" descr="C:\Program Files\Microsoft Office\MEDIA\CAGCAT10\j0199036.wmf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29200" y="2438400"/>
            <a:ext cx="3429000" cy="3778159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/>
              <a:t>Review</a:t>
            </a:r>
            <a:endParaRPr lang="en-US" sz="6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All living organisms are made of ___________?</a:t>
            </a:r>
          </a:p>
          <a:p>
            <a:r>
              <a:rPr lang="en-US" b="1" dirty="0" smtClean="0"/>
              <a:t>Cells work together to form __________?</a:t>
            </a:r>
          </a:p>
          <a:p>
            <a:r>
              <a:rPr lang="en-US" b="1" dirty="0" smtClean="0"/>
              <a:t>Tissues work together to form ____________?</a:t>
            </a:r>
          </a:p>
          <a:p>
            <a:r>
              <a:rPr lang="en-US" b="1" dirty="0" smtClean="0"/>
              <a:t>Organs work together to form ____________?</a:t>
            </a:r>
          </a:p>
          <a:p>
            <a:r>
              <a:rPr lang="en-US" b="1" dirty="0" smtClean="0"/>
              <a:t>Systems work together to form ____________?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Cells</a:t>
            </a:r>
          </a:p>
          <a:p>
            <a:r>
              <a:rPr lang="en-US" b="1" dirty="0" smtClean="0"/>
              <a:t>Tissues</a:t>
            </a:r>
          </a:p>
          <a:p>
            <a:r>
              <a:rPr lang="en-US" b="1" dirty="0" smtClean="0"/>
              <a:t>Organs</a:t>
            </a:r>
          </a:p>
          <a:p>
            <a:r>
              <a:rPr lang="en-US" b="1" dirty="0" smtClean="0"/>
              <a:t>Systems </a:t>
            </a:r>
          </a:p>
          <a:p>
            <a:r>
              <a:rPr lang="en-US" b="1" dirty="0" smtClean="0"/>
              <a:t>Organisms</a:t>
            </a:r>
          </a:p>
          <a:p>
            <a:endParaRPr lang="en-US" b="1" dirty="0"/>
          </a:p>
        </p:txBody>
      </p:sp>
      <p:pic>
        <p:nvPicPr>
          <p:cNvPr id="7170" name="Picture 2" descr="C:\Documents and Settings\drobbins\Local Settings\Temporary Internet Files\Content.IE5\5GRKY236\MP900387511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34912" y="3200400"/>
            <a:ext cx="2609088" cy="36576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104</Words>
  <Application>Microsoft Office PowerPoint</Application>
  <PresentationFormat>On-screen Show (4:3)</PresentationFormat>
  <Paragraphs>25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Introduction to Life Science</vt:lpstr>
      <vt:lpstr>All living organisms are made of cells.</vt:lpstr>
      <vt:lpstr>Cells work together to form tissues. </vt:lpstr>
      <vt:lpstr>Tissues work together to form organs.</vt:lpstr>
      <vt:lpstr>Organs work together to form systems.</vt:lpstr>
      <vt:lpstr>Systems work together to form organisms.</vt:lpstr>
      <vt:lpstr>Review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Plant Cell</dc:title>
  <dc:creator>drobbins</dc:creator>
  <cp:lastModifiedBy>drobbins</cp:lastModifiedBy>
  <cp:revision>9</cp:revision>
  <dcterms:created xsi:type="dcterms:W3CDTF">2012-04-03T19:11:16Z</dcterms:created>
  <dcterms:modified xsi:type="dcterms:W3CDTF">2012-04-03T20:33:49Z</dcterms:modified>
</cp:coreProperties>
</file>